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3" r:id="rId8"/>
    <p:sldId id="304" r:id="rId9"/>
    <p:sldId id="307" r:id="rId10"/>
    <p:sldId id="302" r:id="rId11"/>
    <p:sldId id="308" r:id="rId12"/>
    <p:sldId id="305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1" r:id="rId33"/>
    <p:sldId id="33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312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/>
            <a:t>Shape of the Photon</a:t>
          </a:r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separation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Input Intensity was Proportional to Output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4A7B4-C3EE-756D-7D82-92ACD8F5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Second Order Correlation Function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301" y="2854120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Develop second order correlation that demonstrates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from previous slide used for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2120532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 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47" y="2333992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5DEC-3A0C-04CA-562F-C171C2DB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Confirms the use of HOM experiment as verification of Photon Indistinguishability in the 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Presence of Quantum Beat when graphing 2</a:t>
            </a:r>
            <a:r>
              <a:rPr lang="en-US" baseline="30000" dirty="0"/>
              <a:t>nd</a:t>
            </a:r>
            <a:r>
              <a:rPr lang="en-US" dirty="0"/>
              <a:t> Order Correlation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of HOM Dip as Frequency Difference is 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64178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r>
              <a:rPr lang="en-US" dirty="0"/>
              <a:t>What if they were quantum particles?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</a:t>
            </a:r>
            <a:r>
              <a:rPr lang="en-US" sz="2500" dirty="0" err="1">
                <a:solidFill>
                  <a:srgbClr val="FFFFFF"/>
                </a:solidFill>
              </a:rPr>
              <a:t>Indistinguishabilty</a:t>
            </a:r>
            <a:r>
              <a:rPr lang="en-US" sz="250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Hung-0u-Mandel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531446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9277" y="24121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405</TotalTime>
  <Words>876</Words>
  <Application>Microsoft Office PowerPoint</Application>
  <PresentationFormat>Widescreen</PresentationFormat>
  <Paragraphs>176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Photon Indistinguishabilty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- 2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5</cp:revision>
  <dcterms:created xsi:type="dcterms:W3CDTF">2022-09-04T17:00:55Z</dcterms:created>
  <dcterms:modified xsi:type="dcterms:W3CDTF">2022-09-07T18:18:17Z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